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30"/>
    <p:restoredTop sz="85169"/>
  </p:normalViewPr>
  <p:slideViewPr>
    <p:cSldViewPr snapToGrid="0" snapToObjects="1">
      <p:cViewPr varScale="1">
        <p:scale>
          <a:sx n="132" d="100"/>
          <a:sy n="132" d="100"/>
        </p:scale>
        <p:origin x="192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&lt;Anthony Lo&gt;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&lt;21/08/22&gt;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50D8D1C-9928-D1DE-762D-9FB33FA8BE5C}"/>
              </a:ext>
            </a:extLst>
          </p:cNvPr>
          <p:cNvSpPr txBox="1">
            <a:spLocks/>
          </p:cNvSpPr>
          <p:nvPr/>
        </p:nvSpPr>
        <p:spPr>
          <a:xfrm>
            <a:off x="770011" y="1502559"/>
            <a:ext cx="10687961" cy="481679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30575"/>
            <a:ext cx="10289111" cy="4100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 Multi Billion Corporation that has multiple launches, each costing millions of dollars. The goal of my project is to create a machine learning/ 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Predicitive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analysis pipeline and visualize it to predict if the first stage will land successfully.</a:t>
            </a:r>
          </a:p>
          <a:p>
            <a:pPr marL="0" indent="0">
              <a:spcBef>
                <a:spcPts val="1400"/>
              </a:spcBef>
              <a:buNone/>
            </a:pPr>
            <a:endParaRPr lang="en-US" sz="1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will determine the risk of launch failure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factors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do we ensure and maintain low risk by depicting data into code onto visuals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from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 is used for data collection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encoding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Cleanup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 soup method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Visualise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gathered data simply for future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predicitions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1477</Words>
  <Application>Microsoft Macintosh PowerPoint</Application>
  <PresentationFormat>Widescreen</PresentationFormat>
  <Paragraphs>254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Anthony Lo</cp:lastModifiedBy>
  <cp:revision>201</cp:revision>
  <dcterms:created xsi:type="dcterms:W3CDTF">2021-04-29T18:58:34Z</dcterms:created>
  <dcterms:modified xsi:type="dcterms:W3CDTF">2022-08-23T10:48:45Z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